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257" r:id="rId2"/>
    <p:sldId id="258" r:id="rId3"/>
    <p:sldId id="259" r:id="rId4"/>
    <p:sldId id="271" r:id="rId5"/>
    <p:sldId id="270" r:id="rId6"/>
    <p:sldId id="269" r:id="rId7"/>
    <p:sldId id="267" r:id="rId8"/>
    <p:sldId id="282" r:id="rId9"/>
    <p:sldId id="281" r:id="rId10"/>
    <p:sldId id="279" r:id="rId11"/>
    <p:sldId id="278" r:id="rId12"/>
    <p:sldId id="277" r:id="rId13"/>
    <p:sldId id="276" r:id="rId14"/>
    <p:sldId id="275" r:id="rId15"/>
    <p:sldId id="274" r:id="rId16"/>
    <p:sldId id="296" r:id="rId17"/>
    <p:sldId id="295" r:id="rId18"/>
    <p:sldId id="294" r:id="rId19"/>
    <p:sldId id="293" r:id="rId20"/>
    <p:sldId id="292" r:id="rId21"/>
    <p:sldId id="291" r:id="rId22"/>
    <p:sldId id="290" r:id="rId23"/>
    <p:sldId id="289" r:id="rId24"/>
    <p:sldId id="288" r:id="rId25"/>
    <p:sldId id="301" r:id="rId26"/>
    <p:sldId id="300" r:id="rId27"/>
    <p:sldId id="299" r:id="rId28"/>
    <p:sldId id="298" r:id="rId29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gif>
</file>

<file path=ppt/media/image23.jpeg>
</file>

<file path=ppt/media/image24.png>
</file>

<file path=ppt/media/image25.jpeg>
</file>

<file path=ppt/media/image26.jpe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7CBB49-6BEE-4EDF-832B-E74FDE9B84AF}" type="datetimeFigureOut">
              <a:rPr lang="uk-UA" smtClean="0"/>
              <a:t>21.09.2014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944E92-E9D3-4E2C-88E4-68089DB1461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8355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designed this template so that each member of the project team has a set of slides with its own theme. Members, here’s how you add a new slide to just your set: 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Mark where you want to add the slide: Select an existing one in the Thumbnails pane, click the New Slide button, then choose a layout. The new slide gets the same theme as the other slides in your set. </a:t>
            </a:r>
          </a:p>
          <a:p>
            <a:endParaRPr lang="en-US" dirty="0" smtClean="0"/>
          </a:p>
          <a:p>
            <a:r>
              <a:rPr lang="en-US" dirty="0" smtClean="0"/>
              <a:t>Careful! Don’t annoy your fellow presenters by accidentally changing their themes. That can happen if you choose a different theme from the Design tab, which changes all of the slides in the presentation to that look.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Image Placeholder 6"/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2674960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357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367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238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76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0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defTabSz="457200"/>
            <a:r>
              <a:rPr lang="en-US" sz="7200" dirty="0">
                <a:solidFill>
                  <a:prstClr val="white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defTabSz="457200"/>
            <a:r>
              <a:rPr lang="en-US" sz="7200" dirty="0">
                <a:solidFill>
                  <a:prstClr val="white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2955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8880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67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790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52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32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68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5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194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14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5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31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00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37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9D6E9DEC-419B-4CC5-A080-3B06BD5A8291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457200"/>
              <a:t>9/21/2014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457200"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4132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Computer users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Volodia Kuzmenko</a:t>
            </a:r>
          </a:p>
          <a:p>
            <a:r>
              <a:rPr lang="en-US" dirty="0" smtClean="0"/>
              <a:t>Group IO-21</a:t>
            </a:r>
          </a:p>
        </p:txBody>
      </p:sp>
    </p:spTree>
    <p:extLst>
      <p:ext uri="{BB962C8B-B14F-4D97-AF65-F5344CB8AC3E}">
        <p14:creationId xmlns:p14="http://schemas.microsoft.com/office/powerpoint/2010/main" val="329934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Computer in Finance</a:t>
            </a:r>
            <a:endParaRPr lang="uk-U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2421228"/>
            <a:ext cx="4698355" cy="3514959"/>
          </a:xfrm>
        </p:spPr>
        <p:txBody>
          <a:bodyPr/>
          <a:lstStyle/>
          <a:p>
            <a:pPr lvl="0"/>
            <a:r>
              <a:rPr lang="uk-UA" dirty="0" err="1">
                <a:effectLst/>
              </a:rPr>
              <a:t>Communication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Spreadsheet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Software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Data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Storage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Programmed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Transactions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Financial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Information</a:t>
            </a:r>
            <a:endParaRPr lang="uk-UA" dirty="0">
              <a:effectLst/>
            </a:endParaRPr>
          </a:p>
          <a:p>
            <a:endParaRPr lang="uk-UA" dirty="0"/>
          </a:p>
        </p:txBody>
      </p:sp>
      <p:pic>
        <p:nvPicPr>
          <p:cNvPr id="6146" name="Picture 2" descr="http://static.guim.co.uk/sys-images/Guardian/Pix/pictures/2011/9/13/1315928100593/FRANCE-ECONOMY-FINANCE-MA-00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126" y="2670757"/>
            <a:ext cx="5122033" cy="307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6981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 smtClean="0"/>
              <a:t>Communication</a:t>
            </a:r>
            <a:endParaRPr lang="uk-UA" dirty="0"/>
          </a:p>
        </p:txBody>
      </p:sp>
      <p:pic>
        <p:nvPicPr>
          <p:cNvPr id="9218" name="Picture 2" descr="http://www.mbcomms.com/images/financial_communication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854" y="2743311"/>
            <a:ext cx="2647950" cy="311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://www.eacd-online.eu/sites/default/files/styles/width-max-middle/public/479370088_3326281261_o_2.jpg?itok=T5Q9C9K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970" y="2995522"/>
            <a:ext cx="4381500" cy="2324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3725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/>
              <a:t>Spreadsheet</a:t>
            </a:r>
            <a:r>
              <a:rPr lang="uk-UA" dirty="0"/>
              <a:t> </a:t>
            </a:r>
            <a:r>
              <a:rPr lang="uk-UA" dirty="0" err="1" smtClean="0"/>
              <a:t>Software</a:t>
            </a:r>
            <a:endParaRPr lang="uk-UA" dirty="0"/>
          </a:p>
        </p:txBody>
      </p:sp>
      <p:pic>
        <p:nvPicPr>
          <p:cNvPr id="10242" name="Picture 2" descr="http://www.activewin.com/reviews/software/apps/corel/wordperfecto2k/images/Quattr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034" y="2870655"/>
            <a:ext cx="4133090" cy="3081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://www.simpleplanning.net/images/budget_planner/budget_spending_analyzer_exce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8342" y="2870655"/>
            <a:ext cx="4017180" cy="325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5698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/>
              <a:t>Data</a:t>
            </a:r>
            <a:r>
              <a:rPr lang="uk-UA" dirty="0"/>
              <a:t> </a:t>
            </a:r>
            <a:r>
              <a:rPr lang="uk-UA" dirty="0" err="1" smtClean="0"/>
              <a:t>Storage</a:t>
            </a:r>
            <a:endParaRPr lang="uk-UA" dirty="0"/>
          </a:p>
        </p:txBody>
      </p:sp>
      <p:pic>
        <p:nvPicPr>
          <p:cNvPr id="11266" name="Picture 2" descr="http://www.carolinasit.com/Health_Care/wp-content/uploads/2010/10/iStock_000006910539Smal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460" y="2730321"/>
            <a:ext cx="4725518" cy="3544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http://collegepals.org/wp-content/uploads/2011/12/T4100100-Abstract_computer_artwork_of_computer_data_storage-SP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7130" y="2730321"/>
            <a:ext cx="4581447" cy="3544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266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/>
              <a:t>Programmed</a:t>
            </a:r>
            <a:r>
              <a:rPr lang="uk-UA" dirty="0"/>
              <a:t> </a:t>
            </a:r>
            <a:r>
              <a:rPr lang="uk-UA" dirty="0" err="1" smtClean="0"/>
              <a:t>Transactions</a:t>
            </a:r>
            <a:endParaRPr lang="uk-UA" dirty="0"/>
          </a:p>
        </p:txBody>
      </p:sp>
      <p:pic>
        <p:nvPicPr>
          <p:cNvPr id="12290" name="Picture 2" descr="http://cdn.shopify.com/s/files/1/0249/5677/files/haz5.gif?439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822" y="2948076"/>
            <a:ext cx="9873853" cy="2692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351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/>
              <a:t>Financial</a:t>
            </a:r>
            <a:r>
              <a:rPr lang="uk-UA" dirty="0"/>
              <a:t> </a:t>
            </a:r>
            <a:r>
              <a:rPr lang="uk-UA" dirty="0" err="1" smtClean="0"/>
              <a:t>Information</a:t>
            </a:r>
            <a:endParaRPr lang="uk-UA" dirty="0"/>
          </a:p>
        </p:txBody>
      </p:sp>
      <p:pic>
        <p:nvPicPr>
          <p:cNvPr id="13314" name="Picture 2" descr="http://thetradetechblog.com/wp-content/uploads/sites/17/FinancialInform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580" y="3055512"/>
            <a:ext cx="3605057" cy="2627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 descr="http://www.mercuria.com/sites/default/files/styles/main_image/public/GRAPH-colour_resiz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791" y="3055512"/>
            <a:ext cx="5675202" cy="2624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287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/>
              <a:t>Computer</a:t>
            </a:r>
            <a:r>
              <a:rPr lang="en-US" dirty="0"/>
              <a:t>s</a:t>
            </a:r>
            <a:r>
              <a:rPr lang="uk-UA" dirty="0"/>
              <a:t> </a:t>
            </a:r>
            <a:r>
              <a:rPr lang="uk-UA" dirty="0" err="1"/>
              <a:t>in</a:t>
            </a:r>
            <a:r>
              <a:rPr lang="uk-UA" dirty="0"/>
              <a:t> </a:t>
            </a:r>
            <a:r>
              <a:rPr lang="uk-UA" dirty="0" err="1" smtClean="0"/>
              <a:t>Entertainment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2" y="2336873"/>
            <a:ext cx="4175014" cy="3599316"/>
          </a:xfrm>
        </p:spPr>
        <p:txBody>
          <a:bodyPr/>
          <a:lstStyle/>
          <a:p>
            <a:pPr lvl="0"/>
            <a:r>
              <a:rPr lang="en-US" dirty="0">
                <a:effectLst/>
              </a:rPr>
              <a:t>Music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Television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and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Movies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Art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Games</a:t>
            </a:r>
            <a:endParaRPr lang="uk-UA" dirty="0">
              <a:effectLst/>
            </a:endParaRPr>
          </a:p>
          <a:p>
            <a:endParaRPr lang="uk-UA" dirty="0"/>
          </a:p>
        </p:txBody>
      </p:sp>
      <p:pic>
        <p:nvPicPr>
          <p:cNvPr id="8194" name="Picture 2" descr="http://cdn.phys.org/newman/gfx/news/hires/2-visitorspla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7382" y="2538136"/>
            <a:ext cx="4876800" cy="3905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68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Music</a:t>
            </a:r>
            <a:endParaRPr lang="uk-UA" dirty="0"/>
          </a:p>
        </p:txBody>
      </p:sp>
      <p:pic>
        <p:nvPicPr>
          <p:cNvPr id="18434" name="Picture 2" descr="http://www.beantownboogiedown.com/storage/Studio-computer-7-24-2006%20big.jpg?__SQUARESPACE_CACHEVERSION=125771552109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76" y="2542079"/>
            <a:ext cx="5725237" cy="354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http://i.askask.com/2005/09/itunes_bi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039" y="2542079"/>
            <a:ext cx="5135474" cy="354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7265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/>
              <a:t>Television</a:t>
            </a:r>
            <a:r>
              <a:rPr lang="uk-UA" dirty="0"/>
              <a:t> </a:t>
            </a:r>
            <a:r>
              <a:rPr lang="uk-UA" dirty="0" err="1"/>
              <a:t>and</a:t>
            </a:r>
            <a:r>
              <a:rPr lang="uk-UA" dirty="0"/>
              <a:t> </a:t>
            </a:r>
            <a:r>
              <a:rPr lang="uk-UA" dirty="0" err="1" smtClean="0"/>
              <a:t>Movies</a:t>
            </a:r>
            <a:endParaRPr lang="uk-UA" dirty="0"/>
          </a:p>
        </p:txBody>
      </p:sp>
      <p:pic>
        <p:nvPicPr>
          <p:cNvPr id="19458" name="Picture 2" descr="http://images.worldofapple.com/ausitunes_movies_1480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1533" y="2086343"/>
            <a:ext cx="7297742" cy="465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43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</a:t>
            </a:r>
            <a:endParaRPr lang="uk-UA" dirty="0"/>
          </a:p>
        </p:txBody>
      </p:sp>
      <p:pic>
        <p:nvPicPr>
          <p:cNvPr id="20484" name="Picture 4" descr="http://www.websitetemplates.bz/images/art_store_prestashop_theme_1188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6831" y="1834166"/>
            <a:ext cx="4920840" cy="5023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1192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fields, where we are use computers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3775769" cy="3599316"/>
          </a:xfrm>
        </p:spPr>
        <p:txBody>
          <a:bodyPr/>
          <a:lstStyle/>
          <a:p>
            <a:pPr lvl="0"/>
            <a:r>
              <a:rPr lang="en-US" dirty="0">
                <a:effectLst/>
              </a:rPr>
              <a:t>Business</a:t>
            </a:r>
            <a:endParaRPr lang="uk-UA" dirty="0">
              <a:effectLst/>
            </a:endParaRPr>
          </a:p>
          <a:p>
            <a:pPr lvl="0"/>
            <a:r>
              <a:rPr lang="en-US" dirty="0">
                <a:effectLst/>
              </a:rPr>
              <a:t>Finance</a:t>
            </a:r>
            <a:endParaRPr lang="uk-UA" dirty="0">
              <a:effectLst/>
            </a:endParaRPr>
          </a:p>
          <a:p>
            <a:pPr lvl="0"/>
            <a:r>
              <a:rPr lang="en-US" dirty="0" smtClean="0">
                <a:effectLst/>
              </a:rPr>
              <a:t>Entertainment</a:t>
            </a:r>
            <a:endParaRPr lang="uk-UA" dirty="0">
              <a:effectLst/>
            </a:endParaRPr>
          </a:p>
          <a:p>
            <a:pPr lvl="0"/>
            <a:r>
              <a:rPr lang="en-US" dirty="0">
                <a:effectLst/>
              </a:rPr>
              <a:t>Scientific Research</a:t>
            </a:r>
            <a:endParaRPr lang="uk-UA" dirty="0">
              <a:effectLst/>
            </a:endParaRPr>
          </a:p>
          <a:p>
            <a:pPr lvl="0"/>
            <a:r>
              <a:rPr lang="en-US" dirty="0" smtClean="0">
                <a:effectLst/>
              </a:rPr>
              <a:t>Education</a:t>
            </a:r>
            <a:endParaRPr lang="uk-UA" dirty="0">
              <a:effectLst/>
            </a:endParaRPr>
          </a:p>
        </p:txBody>
      </p:sp>
      <p:pic>
        <p:nvPicPr>
          <p:cNvPr id="4098" name="Picture 2" descr="http://static.guim.co.uk/sys-images/Guardian/About/General/2009/6/30/1246373469711/Customers-use-computers-a-0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5188" y="2336873"/>
            <a:ext cx="5821203" cy="3492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658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Games</a:t>
            </a:r>
            <a:endParaRPr lang="uk-UA" dirty="0"/>
          </a:p>
        </p:txBody>
      </p:sp>
      <p:pic>
        <p:nvPicPr>
          <p:cNvPr id="21506" name="Picture 2" descr="http://images.techhive.com/images/article/2014/03/gamestream-games-100251538-ori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022" y="2025410"/>
            <a:ext cx="8796458" cy="4742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331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/>
              <a:t>Computers</a:t>
            </a:r>
            <a:r>
              <a:rPr lang="uk-UA" dirty="0"/>
              <a:t> </a:t>
            </a:r>
            <a:r>
              <a:rPr lang="uk-UA" dirty="0" err="1"/>
              <a:t>in</a:t>
            </a:r>
            <a:r>
              <a:rPr lang="uk-UA" dirty="0"/>
              <a:t> </a:t>
            </a:r>
            <a:r>
              <a:rPr lang="uk-UA" dirty="0" err="1"/>
              <a:t>Scientific</a:t>
            </a:r>
            <a:r>
              <a:rPr lang="uk-UA" dirty="0"/>
              <a:t> </a:t>
            </a:r>
            <a:r>
              <a:rPr lang="uk-UA" dirty="0" err="1" smtClean="0"/>
              <a:t>Research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2" y="2336873"/>
            <a:ext cx="4084862" cy="3599316"/>
          </a:xfrm>
        </p:spPr>
        <p:txBody>
          <a:bodyPr/>
          <a:lstStyle/>
          <a:p>
            <a:pPr lvl="0"/>
            <a:r>
              <a:rPr lang="uk-UA" dirty="0" err="1">
                <a:effectLst/>
              </a:rPr>
              <a:t>Complex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Data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Analysis</a:t>
            </a:r>
            <a:endParaRPr lang="uk-UA" dirty="0">
              <a:effectLst/>
            </a:endParaRPr>
          </a:p>
          <a:p>
            <a:pPr lvl="0"/>
            <a:r>
              <a:rPr lang="en-US" dirty="0">
                <a:effectLst/>
              </a:rPr>
              <a:t>Solving Mathematical Equations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Prediction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Modeling</a:t>
            </a:r>
            <a:endParaRPr lang="uk-UA" dirty="0">
              <a:effectLst/>
            </a:endParaRPr>
          </a:p>
          <a:p>
            <a:endParaRPr lang="uk-UA" dirty="0"/>
          </a:p>
        </p:txBody>
      </p:sp>
      <p:pic>
        <p:nvPicPr>
          <p:cNvPr id="9218" name="Picture 2" descr="http://ecarbrief.com/wp-content/uploads/2014/03/Scientific-Researc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5152" y="2336873"/>
            <a:ext cx="6605834" cy="4128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26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/>
              <a:t>Complex</a:t>
            </a:r>
            <a:r>
              <a:rPr lang="uk-UA" dirty="0"/>
              <a:t> </a:t>
            </a:r>
            <a:r>
              <a:rPr lang="uk-UA" dirty="0" err="1"/>
              <a:t>Data</a:t>
            </a:r>
            <a:r>
              <a:rPr lang="uk-UA" dirty="0"/>
              <a:t> </a:t>
            </a:r>
            <a:r>
              <a:rPr lang="uk-UA" dirty="0" err="1" smtClean="0"/>
              <a:t>Analysis</a:t>
            </a:r>
            <a:endParaRPr lang="uk-UA" dirty="0"/>
          </a:p>
        </p:txBody>
      </p:sp>
      <p:pic>
        <p:nvPicPr>
          <p:cNvPr id="22530" name="Picture 2" descr="http://www.limina-ao.com/clients/gallery2/HR/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40" y="2709929"/>
            <a:ext cx="5240790" cy="3214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4" name="Picture 6" descr="https://archaeologicalnetworks.files.wordpress.com/2011/11/spatial-network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7909" y="2426595"/>
            <a:ext cx="5422642" cy="3781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291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Solving Mathematical </a:t>
            </a:r>
            <a:r>
              <a:rPr lang="en-US" dirty="0" smtClean="0"/>
              <a:t>Equations</a:t>
            </a:r>
            <a:endParaRPr lang="uk-UA" dirty="0"/>
          </a:p>
        </p:txBody>
      </p:sp>
      <p:pic>
        <p:nvPicPr>
          <p:cNvPr id="23554" name="Picture 2" descr="http://www.sciword.demon.co.uk/cubicsolv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019" y="2040024"/>
            <a:ext cx="5794464" cy="4702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953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/>
              <a:t>Prediction</a:t>
            </a:r>
            <a:r>
              <a:rPr lang="uk-UA" dirty="0"/>
              <a:t> </a:t>
            </a:r>
            <a:r>
              <a:rPr lang="uk-UA" dirty="0" err="1" smtClean="0"/>
              <a:t>Modeling</a:t>
            </a:r>
            <a:endParaRPr lang="uk-UA" dirty="0"/>
          </a:p>
        </p:txBody>
      </p:sp>
      <p:pic>
        <p:nvPicPr>
          <p:cNvPr id="24578" name="Picture 2" descr="http://annmariecommunicatesinsurance.files.wordpress.com/2013/01/predictive-model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743" y="2315290"/>
            <a:ext cx="6799016" cy="4329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058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Computers in education 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806079" cy="3599316"/>
          </a:xfrm>
        </p:spPr>
        <p:txBody>
          <a:bodyPr/>
          <a:lstStyle/>
          <a:p>
            <a:pPr lvl="0"/>
            <a:r>
              <a:rPr lang="en-US" dirty="0">
                <a:effectLst/>
              </a:rPr>
              <a:t>Audio-visual aids in teaching</a:t>
            </a:r>
            <a:endParaRPr lang="uk-UA" dirty="0">
              <a:effectLst/>
            </a:endParaRPr>
          </a:p>
          <a:p>
            <a:pPr lvl="0"/>
            <a:r>
              <a:rPr lang="en-US" dirty="0">
                <a:effectLst/>
              </a:rPr>
              <a:t>Better presentation of information</a:t>
            </a:r>
            <a:endParaRPr lang="uk-UA" dirty="0">
              <a:effectLst/>
            </a:endParaRPr>
          </a:p>
          <a:p>
            <a:pPr lvl="0"/>
            <a:r>
              <a:rPr lang="en-US" dirty="0">
                <a:effectLst/>
              </a:rPr>
              <a:t>Access to the Internet</a:t>
            </a:r>
            <a:endParaRPr lang="uk-UA" dirty="0">
              <a:effectLst/>
            </a:endParaRPr>
          </a:p>
          <a:p>
            <a:pPr lvl="0"/>
            <a:r>
              <a:rPr lang="en-US" dirty="0">
                <a:effectLst/>
              </a:rPr>
              <a:t>Quick communication between students, teachers and parents</a:t>
            </a:r>
            <a:endParaRPr lang="uk-UA" dirty="0">
              <a:effectLst/>
            </a:endParaRPr>
          </a:p>
          <a:p>
            <a:endParaRPr lang="uk-UA" dirty="0"/>
          </a:p>
        </p:txBody>
      </p:sp>
      <p:pic>
        <p:nvPicPr>
          <p:cNvPr id="11266" name="Picture 2" descr="http://image.shutterstock.com/display_pic_with_logo/803866/157634834/stock-vector-open-books-and-icons-of-science-the-concept-of-modern-education-file-is-saved-in-ai-eps-version-15763483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1377" y="2336873"/>
            <a:ext cx="3682330" cy="3845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134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education </a:t>
            </a:r>
            <a:endParaRPr lang="uk-UA" dirty="0"/>
          </a:p>
        </p:txBody>
      </p:sp>
      <p:pic>
        <p:nvPicPr>
          <p:cNvPr id="1026" name="Picture 2" descr="http://gdb.voanews.com/0FD631A3-69A1-4A8D-BC39-9AC0D993B0E0_w640_r1_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277" y="3054551"/>
            <a:ext cx="5292188" cy="2976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academics-software.com/images/online%20educatio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406" y="2871341"/>
            <a:ext cx="4219575" cy="334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26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resentation </a:t>
            </a:r>
            <a:r>
              <a:rPr lang="en-US" dirty="0"/>
              <a:t>of information</a:t>
            </a:r>
            <a:endParaRPr lang="uk-UA" dirty="0"/>
          </a:p>
        </p:txBody>
      </p:sp>
      <p:pic>
        <p:nvPicPr>
          <p:cNvPr id="2050" name="Picture 2" descr="http://1.bp.blogspot.com/-8--PwIpMyRs/UcSE904PwzI/AAAAAAAAABI/aSQFo3l0zuw/s1600/STEM+Presentation+5.30.13+00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868" y="2601530"/>
            <a:ext cx="5509161" cy="3670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presentermedia.com/blog/wp-content/uploads/2012/04/keynote_powerpoint-400x35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014" y="2750845"/>
            <a:ext cx="3810000" cy="337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830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ccess </a:t>
            </a:r>
            <a:r>
              <a:rPr lang="en-US" dirty="0"/>
              <a:t>to the Internet </a:t>
            </a:r>
            <a:endParaRPr lang="uk-UA" dirty="0"/>
          </a:p>
        </p:txBody>
      </p:sp>
      <p:pic>
        <p:nvPicPr>
          <p:cNvPr id="3074" name="Picture 2" descr="http://www.onlinecultus.com/wp-content/uploads/2012/10/online-offerings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6617" y="2060620"/>
            <a:ext cx="6641268" cy="4701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7568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Computers in business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80323" y="2336874"/>
            <a:ext cx="4213650" cy="4308626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effectLst/>
              </a:rPr>
              <a:t>Computers Facilitate Communication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Data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Mining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Benefits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Customer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Relationship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Management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Order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Fulfillment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Design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and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Graphics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Marketing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and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Advertising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Using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Computers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to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Manage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People</a:t>
            </a:r>
            <a:endParaRPr lang="uk-UA" dirty="0">
              <a:effectLst/>
            </a:endParaRPr>
          </a:p>
          <a:p>
            <a:pPr lvl="0"/>
            <a:r>
              <a:rPr lang="uk-UA" dirty="0" err="1">
                <a:effectLst/>
              </a:rPr>
              <a:t>Computer</a:t>
            </a:r>
            <a:r>
              <a:rPr lang="uk-UA" dirty="0">
                <a:effectLst/>
              </a:rPr>
              <a:t> </a:t>
            </a:r>
            <a:r>
              <a:rPr lang="uk-UA" dirty="0" err="1">
                <a:effectLst/>
              </a:rPr>
              <a:t>Administration</a:t>
            </a:r>
            <a:endParaRPr lang="uk-UA" dirty="0">
              <a:effectLst/>
            </a:endParaRPr>
          </a:p>
        </p:txBody>
      </p:sp>
      <p:pic>
        <p:nvPicPr>
          <p:cNvPr id="5122" name="Picture 2" descr="https://encrypted-tbn1.gstatic.com/images?q=tbn:ANd9GcQD1SG5cFMbb2e9t7LcyCJTxnaozXiOCWhJSIwrIiMNvlnJW4ASRPgjwS_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5951" y="3120867"/>
            <a:ext cx="5866029" cy="245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505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Computers Facilitate </a:t>
            </a:r>
            <a:r>
              <a:rPr lang="en-US" dirty="0" smtClean="0"/>
              <a:t>Communication</a:t>
            </a:r>
            <a:endParaRPr lang="uk-UA" dirty="0"/>
          </a:p>
        </p:txBody>
      </p:sp>
      <p:pic>
        <p:nvPicPr>
          <p:cNvPr id="1028" name="Picture 4" descr="http://www.bradmarley.com/wp-content/uploads/2013/01/email.jpg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19" y="2384066"/>
            <a:ext cx="4458477" cy="290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cdn.qf.com.qa/app/media/1469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9577" y="3476335"/>
            <a:ext cx="4184605" cy="2907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9077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/>
              <a:t>Data</a:t>
            </a:r>
            <a:r>
              <a:rPr lang="uk-UA" dirty="0"/>
              <a:t> </a:t>
            </a:r>
            <a:r>
              <a:rPr lang="uk-UA" dirty="0" err="1"/>
              <a:t>Mining</a:t>
            </a:r>
            <a:r>
              <a:rPr lang="uk-UA" dirty="0"/>
              <a:t> </a:t>
            </a:r>
            <a:r>
              <a:rPr lang="uk-UA" dirty="0" err="1" smtClean="0"/>
              <a:t>Benefits</a:t>
            </a:r>
            <a:endParaRPr lang="uk-UA" dirty="0"/>
          </a:p>
        </p:txBody>
      </p:sp>
      <p:pic>
        <p:nvPicPr>
          <p:cNvPr id="2054" name="Picture 6" descr="http://www.dataminingservices.org/wp-content/themes/atahualpa/images/data-mining-services-bann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613" y="2895263"/>
            <a:ext cx="7705565" cy="266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147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/>
              <a:t>Customer</a:t>
            </a:r>
            <a:r>
              <a:rPr lang="uk-UA" dirty="0"/>
              <a:t> </a:t>
            </a:r>
            <a:r>
              <a:rPr lang="uk-UA" dirty="0" err="1"/>
              <a:t>Relationship</a:t>
            </a:r>
            <a:r>
              <a:rPr lang="uk-UA" dirty="0"/>
              <a:t> </a:t>
            </a:r>
            <a:r>
              <a:rPr lang="uk-UA" dirty="0" err="1" smtClean="0"/>
              <a:t>Management</a:t>
            </a:r>
            <a:endParaRPr lang="uk-UA" dirty="0"/>
          </a:p>
        </p:txBody>
      </p:sp>
      <p:pic>
        <p:nvPicPr>
          <p:cNvPr id="3080" name="Picture 8" descr="http://www.catapultsystems.com/SiteCollectionImages/Solutions/xrm_l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4937" y="2231801"/>
            <a:ext cx="6524625" cy="4381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4235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/>
              <a:t>Marketing</a:t>
            </a:r>
            <a:r>
              <a:rPr lang="uk-UA" dirty="0"/>
              <a:t> </a:t>
            </a:r>
            <a:r>
              <a:rPr lang="uk-UA" dirty="0" err="1"/>
              <a:t>and</a:t>
            </a:r>
            <a:r>
              <a:rPr lang="uk-UA" dirty="0"/>
              <a:t> </a:t>
            </a:r>
            <a:r>
              <a:rPr lang="uk-UA" dirty="0" err="1" smtClean="0"/>
              <a:t>Advertising</a:t>
            </a:r>
            <a:endParaRPr lang="uk-UA" dirty="0"/>
          </a:p>
        </p:txBody>
      </p:sp>
      <p:pic>
        <p:nvPicPr>
          <p:cNvPr id="5122" name="Picture 2" descr="http://www.7starptc.com/wp-content/uploads/2014/09/mobile-market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538" y="2880352"/>
            <a:ext cx="4725849" cy="2655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://www.rzvcreative.com/wp-content/uploads/2014/06/social-media-marketi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217" y="2880352"/>
            <a:ext cx="4609608" cy="2655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37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uk-UA" dirty="0" err="1"/>
              <a:t>Design</a:t>
            </a:r>
            <a:r>
              <a:rPr lang="uk-UA" dirty="0"/>
              <a:t> </a:t>
            </a:r>
            <a:r>
              <a:rPr lang="uk-UA" dirty="0" err="1"/>
              <a:t>and</a:t>
            </a:r>
            <a:r>
              <a:rPr lang="uk-UA" dirty="0"/>
              <a:t> </a:t>
            </a:r>
            <a:r>
              <a:rPr lang="uk-UA" dirty="0" err="1" smtClean="0"/>
              <a:t>Graphics</a:t>
            </a:r>
            <a:endParaRPr lang="uk-UA" dirty="0"/>
          </a:p>
        </p:txBody>
      </p:sp>
      <p:pic>
        <p:nvPicPr>
          <p:cNvPr id="6146" name="Picture 2" descr="http://www.checkpointgraphics.com/cp/wp-content/uploads/2013/04/folded-brochure-printing-480x32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19" y="2717553"/>
            <a:ext cx="4572000" cy="312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www.chabsmedia.co.za/images/graphic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191" y="2717553"/>
            <a:ext cx="5438775" cy="366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88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Advertise </a:t>
            </a:r>
            <a:r>
              <a:rPr lang="en-US" dirty="0"/>
              <a:t>and market </a:t>
            </a:r>
            <a:r>
              <a:rPr lang="en-US" dirty="0" smtClean="0"/>
              <a:t>service.</a:t>
            </a:r>
            <a:endParaRPr lang="uk-UA" dirty="0"/>
          </a:p>
        </p:txBody>
      </p:sp>
      <p:pic>
        <p:nvPicPr>
          <p:cNvPr id="1028" name="Picture 4" descr="http://markwadinski.com/wp-content/uploads/2014/07/Banner-Advertising-Network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871" y="2257446"/>
            <a:ext cx="4496988" cy="411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2609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Berlin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195</Words>
  <Application>Microsoft Office PowerPoint</Application>
  <PresentationFormat>Widescreen</PresentationFormat>
  <Paragraphs>66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Trebuchet MS</vt:lpstr>
      <vt:lpstr>1_Berlin</vt:lpstr>
      <vt:lpstr>Computer users</vt:lpstr>
      <vt:lpstr>Different fields, where we are use computers</vt:lpstr>
      <vt:lpstr>Computers in business</vt:lpstr>
      <vt:lpstr>Computers Facilitate Communication</vt:lpstr>
      <vt:lpstr>Data Mining Benefits</vt:lpstr>
      <vt:lpstr>Customer Relationship Management</vt:lpstr>
      <vt:lpstr>Marketing and Advertising</vt:lpstr>
      <vt:lpstr>Design and Graphics</vt:lpstr>
      <vt:lpstr>Advertise and market service.</vt:lpstr>
      <vt:lpstr>Computer in Finance</vt:lpstr>
      <vt:lpstr>Communication</vt:lpstr>
      <vt:lpstr>Spreadsheet Software</vt:lpstr>
      <vt:lpstr>Data Storage</vt:lpstr>
      <vt:lpstr>Programmed Transactions</vt:lpstr>
      <vt:lpstr>Financial Information</vt:lpstr>
      <vt:lpstr>Computers in Entertainment</vt:lpstr>
      <vt:lpstr>Music</vt:lpstr>
      <vt:lpstr>Television and Movies</vt:lpstr>
      <vt:lpstr>Art</vt:lpstr>
      <vt:lpstr>Games</vt:lpstr>
      <vt:lpstr>Computers in Scientific Research</vt:lpstr>
      <vt:lpstr>Complex Data Analysis</vt:lpstr>
      <vt:lpstr>Solving Mathematical Equations</vt:lpstr>
      <vt:lpstr>Prediction Modeling</vt:lpstr>
      <vt:lpstr>Computers in education </vt:lpstr>
      <vt:lpstr>Online education </vt:lpstr>
      <vt:lpstr>Presentation of information</vt:lpstr>
      <vt:lpstr>Access to the Internet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>Volodia Kuzmenko</dc:creator>
  <cp:lastModifiedBy>Volodia Kuzmenko</cp:lastModifiedBy>
  <cp:revision>25</cp:revision>
  <dcterms:created xsi:type="dcterms:W3CDTF">2014-09-14T21:13:54Z</dcterms:created>
  <dcterms:modified xsi:type="dcterms:W3CDTF">2014-09-21T18:39:20Z</dcterms:modified>
</cp:coreProperties>
</file>

<file path=docProps/thumbnail.jpeg>
</file>